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365" r:id="rId19"/>
    <p:sldId id="364" r:id="rId20"/>
    <p:sldId id="355" r:id="rId21"/>
    <p:sldId id="366" r:id="rId22"/>
    <p:sldId id="367" r:id="rId23"/>
    <p:sldId id="356" r:id="rId24"/>
    <p:sldId id="330" r:id="rId25"/>
    <p:sldId id="331" r:id="rId26"/>
    <p:sldId id="404" r:id="rId27"/>
    <p:sldId id="332" r:id="rId28"/>
    <p:sldId id="333" r:id="rId29"/>
    <p:sldId id="368" r:id="rId30"/>
    <p:sldId id="371" r:id="rId31"/>
    <p:sldId id="369" r:id="rId32"/>
    <p:sldId id="370" r:id="rId33"/>
    <p:sldId id="375" r:id="rId34"/>
    <p:sldId id="376" r:id="rId35"/>
    <p:sldId id="377" r:id="rId36"/>
    <p:sldId id="378" r:id="rId37"/>
    <p:sldId id="379" r:id="rId38"/>
    <p:sldId id="385" r:id="rId39"/>
    <p:sldId id="387" r:id="rId41"/>
    <p:sldId id="386" r:id="rId42"/>
    <p:sldId id="388" r:id="rId43"/>
    <p:sldId id="380" r:id="rId44"/>
    <p:sldId id="381" r:id="rId45"/>
    <p:sldId id="382" r:id="rId46"/>
    <p:sldId id="383" r:id="rId47"/>
    <p:sldId id="384" r:id="rId48"/>
    <p:sldId id="372" r:id="rId49"/>
    <p:sldId id="373" r:id="rId50"/>
    <p:sldId id="374" r:id="rId51"/>
    <p:sldId id="389" r:id="rId52"/>
    <p:sldId id="334" r:id="rId53"/>
    <p:sldId id="390" r:id="rId54"/>
    <p:sldId id="392" r:id="rId55"/>
    <p:sldId id="398" r:id="rId56"/>
    <p:sldId id="391" r:id="rId57"/>
    <p:sldId id="393" r:id="rId58"/>
    <p:sldId id="405" r:id="rId59"/>
    <p:sldId id="394" r:id="rId60"/>
    <p:sldId id="406" r:id="rId61"/>
    <p:sldId id="395" r:id="rId62"/>
    <p:sldId id="407" r:id="rId63"/>
    <p:sldId id="401" r:id="rId64"/>
    <p:sldId id="402" r:id="rId65"/>
    <p:sldId id="403" r:id="rId66"/>
    <p:sldId id="399" r:id="rId67"/>
    <p:sldId id="396" r:id="rId68"/>
    <p:sldId id="400" r:id="rId69"/>
    <p:sldId id="397" r:id="rId70"/>
    <p:sldId id="344" r:id="rId71"/>
    <p:sldId id="345" r:id="rId72"/>
    <p:sldId id="346" r:id="rId73"/>
    <p:sldId id="347" r:id="rId74"/>
    <p:sldId id="348" r:id="rId75"/>
    <p:sldId id="415" r:id="rId76"/>
    <p:sldId id="408" r:id="rId77"/>
    <p:sldId id="409" r:id="rId78"/>
    <p:sldId id="411" r:id="rId79"/>
    <p:sldId id="412" r:id="rId80"/>
    <p:sldId id="413" r:id="rId81"/>
    <p:sldId id="414" r:id="rId82"/>
    <p:sldId id="418" r:id="rId83"/>
    <p:sldId id="335" r:id="rId84"/>
    <p:sldId id="416" r:id="rId85"/>
    <p:sldId id="419" r:id="rId86"/>
    <p:sldId id="417" r:id="rId87"/>
    <p:sldId id="336" r:id="rId88"/>
    <p:sldId id="359" r:id="rId89"/>
    <p:sldId id="328" r:id="rId90"/>
    <p:sldId id="258" r:id="rId91"/>
    <p:sldId id="34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customXml" Target="../customXml/item3.xml"/><Relationship Id="rId97" Type="http://schemas.openxmlformats.org/officeDocument/2006/relationships/customXml" Target="../customXml/item2.xml"/><Relationship Id="rId96" Type="http://schemas.openxmlformats.org/officeDocument/2006/relationships/customXml" Target="../customXml/item1.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4.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27.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7.png"/><Relationship Id="rId1" Type="http://schemas.openxmlformats.org/officeDocument/2006/relationships/hyperlink" Target="https://www.programiz.com/python-programming/function"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hyperlink" Target="https://www.programiz.com/python-programming/modules"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87.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76453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break</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None/>
            </a:pP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835275"/>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a:solidFill>
                  <a:srgbClr val="001D35"/>
                </a:solidFill>
                <a:latin typeface="Arial" panose="020B0604020202020204" pitchFamily="34" charset="0"/>
                <a:ea typeface="monospace"/>
                <a:cs typeface="Arial" panose="020B0604020202020204" pitchFamily="34" charset="0"/>
                <a:sym typeface="+mn-ea"/>
              </a:rPr>
              <a:t>pass</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classNegativeAmountError(Exception):
    """Raised when the amount is negative."""
    pass
classInsufficientFundsError(Exception):
    """Raised when trying to withdraw more than the balance."""
    pass
</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your system. It is essential for storing data permanently (outside of memory).</a:t>
            </a:r>
            <a:endParaRPr sz="1600"/>
          </a:p>
        </p:txBody>
      </p:sp>
      <p:sp>
        <p:nvSpPr>
          <p:cNvPr id="4" name="Text Box 3"/>
          <p:cNvSpPr txBox="1"/>
          <p:nvPr/>
        </p:nvSpPr>
        <p:spPr>
          <a:xfrm>
            <a:off x="334010" y="3686493"/>
            <a:ext cx="5080000" cy="337185"/>
          </a:xfrm>
          <a:prstGeom prst="rect">
            <a:avLst/>
          </a:prstGeom>
        </p:spPr>
        <p:txBody>
          <a:bodyPr>
            <a:spAutoFit/>
          </a:bodyPr>
          <a:p>
            <a:pPr>
              <a:spcAft>
                <a:spcPct val="60000"/>
              </a:spcAft>
            </a:pPr>
            <a:r>
              <a:rPr sz="1600" b="1"/>
              <a:t>🔑 Key File Operations</a:t>
            </a:r>
            <a:endParaRPr sz="1600" b="1"/>
          </a:p>
        </p:txBody>
      </p:sp>
      <p:graphicFrame>
        <p:nvGraphicFramePr>
          <p:cNvPr id="5" name="Table 4"/>
          <p:cNvGraphicFramePr/>
          <p:nvPr/>
        </p:nvGraphicFramePr>
        <p:xfrm>
          <a:off x="334010" y="4023678"/>
          <a:ext cx="10485120" cy="2194560"/>
        </p:xfrm>
        <a:graphic>
          <a:graphicData uri="http://schemas.openxmlformats.org/drawingml/2006/table">
            <a:tbl>
              <a:tblPr/>
              <a:tblGrid>
                <a:gridCol w="2720975"/>
                <a:gridCol w="2282825"/>
                <a:gridCol w="5481320"/>
              </a:tblGrid>
              <a:tr h="0">
                <a:tc>
                  <a:txBody>
                    <a:bodyPr/>
                    <a:p>
                      <a:r>
                        <a:rPr sz="2400"/>
                        <a:t>Operation</a:t>
                      </a:r>
                      <a:endParaRPr sz="2400"/>
                    </a:p>
                  </a:txBody>
                  <a:tcPr marL="0" marR="0" marT="0" marB="0" anchor="ctr" anchorCtr="0">
                    <a:lnL>
                      <a:noFill/>
                    </a:lnL>
                    <a:lnR>
                      <a:noFill/>
                    </a:lnR>
                    <a:lnT>
                      <a:noFill/>
                    </a:lnT>
                    <a:lnB>
                      <a:noFill/>
                    </a:lnB>
                    <a:noFill/>
                  </a:tcPr>
                </a:tc>
                <a:tc>
                  <a:txBody>
                    <a:bodyPr/>
                    <a:p>
                      <a:r>
                        <a:rPr sz="2400"/>
                        <a:t>Mode</a:t>
                      </a:r>
                      <a:endParaRPr sz="2400"/>
                    </a:p>
                  </a:txBody>
                  <a:tcPr marL="0" marR="0" marT="0" marB="0" anchor="ctr" anchorCtr="0">
                    <a:lnL>
                      <a:noFill/>
                    </a:lnL>
                    <a:lnR>
                      <a:noFill/>
                    </a:lnR>
                    <a:lnT>
                      <a:noFill/>
                    </a:lnT>
                    <a:lnB>
                      <a:noFill/>
                    </a:lnB>
                    <a:noFill/>
                  </a:tcPr>
                </a:tc>
                <a:tc>
                  <a:txBody>
                    <a:bodyPr/>
                    <a:p>
                      <a:r>
                        <a:rPr sz="2400"/>
                        <a:t>Description</a:t>
                      </a:r>
                      <a:endParaRPr sz="2400"/>
                    </a:p>
                  </a:txBody>
                  <a:tcPr marL="0" marR="0" marT="0" marB="0" anchor="ctr" anchorCtr="0">
                    <a:lnL>
                      <a:noFill/>
                    </a:lnL>
                    <a:lnR>
                      <a:noFill/>
                    </a:lnR>
                    <a:lnT>
                      <a:noFill/>
                    </a:lnT>
                    <a:lnB>
                      <a:noFill/>
                    </a:lnB>
                    <a:noFill/>
                  </a:tcPr>
                </a:tc>
              </a:tr>
              <a:tr h="0">
                <a:tc>
                  <a:txBody>
                    <a:bodyPr/>
                    <a:p>
                      <a:r>
                        <a:rPr sz="2400"/>
                        <a:t>Read</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a file for reading (default)</a:t>
                      </a:r>
                      <a:endParaRPr sz="2400"/>
                    </a:p>
                  </a:txBody>
                  <a:tcPr marL="0" marR="0" marT="0" marB="0" anchor="ctr" anchorCtr="0">
                    <a:lnL>
                      <a:noFill/>
                    </a:lnL>
                    <a:lnR>
                      <a:noFill/>
                    </a:lnR>
                    <a:lnT>
                      <a:noFill/>
                    </a:lnT>
                    <a:lnB>
                      <a:noFill/>
                    </a:lnB>
                    <a:noFill/>
                  </a:tcPr>
                </a:tc>
              </a:tr>
              <a:tr h="0">
                <a:tc>
                  <a:txBody>
                    <a:bodyPr/>
                    <a:p>
                      <a:r>
                        <a:rPr sz="2400"/>
                        <a:t>Write</a:t>
                      </a:r>
                      <a:endParaRPr sz="2400"/>
                    </a:p>
                  </a:txBody>
                  <a:tcPr marL="0" marR="0" marT="0" marB="0" anchor="ctr" anchorCtr="0">
                    <a:lnL>
                      <a:noFill/>
                    </a:lnL>
                    <a:lnR>
                      <a:noFill/>
                    </a:lnR>
                    <a:lnT>
                      <a:noFill/>
                    </a:lnT>
                    <a:lnB>
                      <a:noFill/>
                    </a:lnB>
                    <a:noFill/>
                  </a:tcPr>
                </a:tc>
                <a:tc>
                  <a:txBody>
                    <a:bodyPr/>
                    <a:p>
                      <a:r>
                        <a:rPr sz="2400"/>
                        <a:t>'w'</a:t>
                      </a:r>
                      <a:endParaRPr sz="2400"/>
                    </a:p>
                  </a:txBody>
                  <a:tcPr marL="0" marR="0" marT="0" marB="0" anchor="ctr" anchorCtr="0">
                    <a:lnL>
                      <a:noFill/>
                    </a:lnL>
                    <a:lnR>
                      <a:noFill/>
                    </a:lnR>
                    <a:lnT>
                      <a:noFill/>
                    </a:lnT>
                    <a:lnB>
                      <a:noFill/>
                    </a:lnB>
                    <a:noFill/>
                  </a:tcPr>
                </a:tc>
                <a:tc>
                  <a:txBody>
                    <a:bodyPr/>
                    <a:p>
                      <a:r>
                        <a:rPr sz="2400"/>
                        <a:t>Opens a file for writing (overwrites)</a:t>
                      </a:r>
                      <a:endParaRPr sz="2400"/>
                    </a:p>
                  </a:txBody>
                  <a:tcPr marL="0" marR="0" marT="0" marB="0" anchor="ctr" anchorCtr="0">
                    <a:lnL>
                      <a:noFill/>
                    </a:lnL>
                    <a:lnR>
                      <a:noFill/>
                    </a:lnR>
                    <a:lnT>
                      <a:noFill/>
                    </a:lnT>
                    <a:lnB>
                      <a:noFill/>
                    </a:lnB>
                    <a:noFill/>
                  </a:tcPr>
                </a:tc>
              </a:tr>
              <a:tr h="0">
                <a:tc>
                  <a:txBody>
                    <a:bodyPr/>
                    <a:p>
                      <a:r>
                        <a:rPr sz="2400"/>
                        <a:t>Append</a:t>
                      </a:r>
                      <a:endParaRPr sz="2400"/>
                    </a:p>
                  </a:txBody>
                  <a:tcPr marL="0" marR="0" marT="0" marB="0" anchor="ctr" anchorCtr="0">
                    <a:lnL>
                      <a:noFill/>
                    </a:lnL>
                    <a:lnR>
                      <a:noFill/>
                    </a:lnR>
                    <a:lnT>
                      <a:noFill/>
                    </a:lnT>
                    <a:lnB>
                      <a:noFill/>
                    </a:lnB>
                    <a:noFill/>
                  </a:tcPr>
                </a:tc>
                <a:tc>
                  <a:txBody>
                    <a:bodyPr/>
                    <a:p>
                      <a:r>
                        <a:rPr sz="2400"/>
                        <a:t>'a'</a:t>
                      </a:r>
                      <a:endParaRPr sz="2400"/>
                    </a:p>
                  </a:txBody>
                  <a:tcPr marL="0" marR="0" marT="0" marB="0" anchor="ctr" anchorCtr="0">
                    <a:lnL>
                      <a:noFill/>
                    </a:lnL>
                    <a:lnR>
                      <a:noFill/>
                    </a:lnR>
                    <a:lnT>
                      <a:noFill/>
                    </a:lnT>
                    <a:lnB>
                      <a:noFill/>
                    </a:lnB>
                    <a:noFill/>
                  </a:tcPr>
                </a:tc>
                <a:tc>
                  <a:txBody>
                    <a:bodyPr/>
                    <a:p>
                      <a:r>
                        <a:rPr sz="2400"/>
                        <a:t>Opens a file for appending</a:t>
                      </a:r>
                      <a:endParaRPr sz="2400"/>
                    </a:p>
                  </a:txBody>
                  <a:tcPr marL="0" marR="0" marT="0" marB="0" anchor="ctr" anchorCtr="0">
                    <a:lnL>
                      <a:noFill/>
                    </a:lnL>
                    <a:lnR>
                      <a:noFill/>
                    </a:lnR>
                    <a:lnT>
                      <a:noFill/>
                    </a:lnT>
                    <a:lnB>
                      <a:noFill/>
                    </a:lnB>
                    <a:noFill/>
                  </a:tcPr>
                </a:tc>
              </a:tr>
              <a:tr h="0">
                <a:tc>
                  <a:txBody>
                    <a:bodyPr/>
                    <a:p>
                      <a:r>
                        <a:rPr sz="2400"/>
                        <a:t>Read/Write</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for reading and writing</a:t>
                      </a:r>
                      <a:endParaRPr sz="2400"/>
                    </a:p>
                  </a:txBody>
                  <a:tcPr marL="0" marR="0" marT="0" marB="0" anchor="ctr" anchorCtr="0">
                    <a:lnL>
                      <a:noFill/>
                    </a:lnL>
                    <a:lnR>
                      <a:noFill/>
                    </a:lnR>
                    <a:lnT>
                      <a:noFill/>
                    </a:lnT>
                    <a:lnB>
                      <a:noFill/>
                    </a:lnB>
                    <a:noFill/>
                  </a:tcPr>
                </a:tc>
              </a:tr>
              <a:tr h="0">
                <a:tc>
                  <a:txBody>
                    <a:bodyPr/>
                    <a:p>
                      <a:r>
                        <a:rPr sz="2400"/>
                        <a:t>Binary</a:t>
                      </a:r>
                      <a:endParaRPr sz="2400"/>
                    </a:p>
                  </a:txBody>
                  <a:tcPr marL="0" marR="0" marT="0" marB="0" anchor="ctr" anchorCtr="0">
                    <a:lnL>
                      <a:noFill/>
                    </a:lnL>
                    <a:lnR>
                      <a:noFill/>
                    </a:lnR>
                    <a:lnT>
                      <a:noFill/>
                    </a:lnT>
                    <a:lnB>
                      <a:noFill/>
                    </a:lnB>
                    <a:noFill/>
                  </a:tcPr>
                </a:tc>
                <a:tc>
                  <a:txBody>
                    <a:bodyPr/>
                    <a:p>
                      <a:r>
                        <a:rPr sz="2400"/>
                        <a:t>'rb', 'wb'</a:t>
                      </a:r>
                      <a:endParaRPr sz="2400"/>
                    </a:p>
                  </a:txBody>
                  <a:tcPr marL="0" marR="0" marT="0" marB="0" anchor="ctr" anchorCtr="0">
                    <a:lnL>
                      <a:noFill/>
                    </a:lnL>
                    <a:lnR>
                      <a:noFill/>
                    </a:lnR>
                    <a:lnT>
                      <a:noFill/>
                    </a:lnT>
                    <a:lnB>
                      <a:noFill/>
                    </a:lnB>
                    <a:noFill/>
                  </a:tcPr>
                </a:tc>
                <a:tc>
                  <a:txBody>
                    <a:bodyPr/>
                    <a:p>
                      <a:r>
                        <a:rPr sz="2400"/>
                        <a:t>For binary files like images</a:t>
                      </a:r>
                      <a:endParaRPr sz="24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388735" y="369570"/>
            <a:ext cx="5080000" cy="1424305"/>
          </a:xfrm>
          <a:prstGeom prst="rect">
            <a:avLst/>
          </a:prstGeom>
        </p:spPr>
        <p:txBody>
          <a:bodyPr>
            <a:spAutoFit/>
          </a:bodyPr>
          <a:p>
            <a:pPr>
              <a:spcAft>
                <a:spcPct val="60000"/>
              </a:spcAft>
            </a:pPr>
            <a:r>
              <a:rPr sz="2300" b="1"/>
              <a:t>🧱 Basic Syntax</a:t>
            </a:r>
            <a:endParaRPr sz="2300" b="1"/>
          </a:p>
          <a:p>
            <a:r>
              <a:rPr sz="1600"/>
              <a:t>file = open("filename.txt", "mode")
# Perform operations
file.close()</a:t>
            </a: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2.xml><?xml version="1.0" encoding="utf-8"?>
<p:tagLst xmlns:p="http://schemas.openxmlformats.org/presentationml/2006/main">
  <p:tag name="TABLE_ENDDRAG_ORIGIN_RECT" val="831*303"/>
  <p:tag name="TABLE_ENDDRAG_RECT" val="79*70*831*303"/>
</p:tagLst>
</file>

<file path=ppt/tags/tag3.xml><?xml version="1.0" encoding="utf-8"?>
<p:tagLst xmlns:p="http://schemas.openxmlformats.org/presentationml/2006/main">
  <p:tag name="TABLE_ENDDRAG_ORIGIN_RECT" val="407*52"/>
  <p:tag name="TABLE_ENDDRAG_RECT" val="166*86*407*52"/>
</p:tagLst>
</file>

<file path=ppt/tags/tag4.xml><?xml version="1.0" encoding="utf-8"?>
<p:tagLst xmlns:p="http://schemas.openxmlformats.org/presentationml/2006/main">
  <p:tag name="TABLE_ENDDRAG_ORIGIN_RECT" val="407*145"/>
  <p:tag name="TABLE_ENDDRAG_RECT" val="189*292*407*145"/>
</p:tagLst>
</file>

<file path=ppt/tags/tag5.xml><?xml version="1.0" encoding="utf-8"?>
<p:tagLst xmlns:p="http://schemas.openxmlformats.org/presentationml/2006/main">
  <p:tag name="TABLE_ENDDRAG_ORIGIN_RECT" val="353*92"/>
  <p:tag name="TABLE_ENDDRAG_RECT" val="100*350*353*9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6.xml><?xml version="1.0" encoding="utf-8"?>
<ds:datastoreItem xmlns:ds="http://schemas.openxmlformats.org/officeDocument/2006/customXml" ds:itemID="{19DAD249-BF80-48EF-9AFB-36A11BCDC2CE}">
  <ds:schemaRefs/>
</ds:datastoreItem>
</file>

<file path=customXml/itemProps7.xml><?xml version="1.0" encoding="utf-8"?>
<ds:datastoreItem xmlns:ds="http://schemas.openxmlformats.org/officeDocument/2006/customXml" ds:itemID="{6F4F4D41-822D-40F2-A7AC-E4E6CB36CA7A}">
  <ds:schemaRefs/>
</ds:datastoreItem>
</file>

<file path=customXml/itemProps8.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58125</Words>
  <Application>WPS Presentation</Application>
  <PresentationFormat>Widescreen</PresentationFormat>
  <Paragraphs>1812</Paragraphs>
  <Slides>89</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89</vt:i4>
      </vt:variant>
    </vt:vector>
  </HeadingPairs>
  <TitlesOfParts>
    <vt:vector size="119"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312</cp:revision>
  <dcterms:created xsi:type="dcterms:W3CDTF">2024-10-18T11:41:00Z</dcterms:created>
  <dcterms:modified xsi:type="dcterms:W3CDTF">2025-05-31T08:06:54Z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